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30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Twenty-five children were examined with skin biopsies from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tape strips from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non-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skin.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Skin biopsies showed Th2 response and tape strips showed general innate response.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Tape strips were superior compared to skin biopsies in detecting biomarker differences related to AD severity,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mutations, and food allergy.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CTACK, cutaneous T cell-attracting chemokine; FLG-mutation, children with filaggrin gene mutation; LS,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skin; NL, non-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skin; TARC, thymus and activation-regulated chemokine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884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Assessment of biomarkers in pediatric atopic dermatitis by tape strips and skin biopsies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Anna Maria Andersson, Julie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Sølberg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Anders Koch, Lone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Skov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Ivone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Jakasa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1499-1509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https://doi.org/10.1111/all.15153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27</cp:revision>
  <cp:lastPrinted>2019-03-05T14:03:58Z</cp:lastPrinted>
  <dcterms:created xsi:type="dcterms:W3CDTF">2019-03-05T14:03:40Z</dcterms:created>
  <dcterms:modified xsi:type="dcterms:W3CDTF">2022-05-01T20:39:26Z</dcterms:modified>
</cp:coreProperties>
</file>