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30" y="5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FABP from shrimp </a:t>
            </a:r>
            <a:r>
              <a:rPr lang="en-US" sz="18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Litopenaeus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vannamei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(Lit v 13) showed 27% frequency of serum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reactivity in shrimp allergic subjects.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allergenic activity of Lit v 13 was demonstrated by SPT and BAT using flow cytometry.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One B-cell epitope involved in the high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cross-reactivity between Lit v13 and Blo t 13 was identified.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5G3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mAb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anti-Blo t 3 monoclonal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antibodes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BAT, basophil activation test; Blo t 13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Blomia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tropicalis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allergen of group 13 of house dust mite; FABP, fatty acid binding protein; Lit v 13, FABP from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Litopenaeus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vannamei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OD, optical density; PBS, phosphate buffer saline; SPT, skin prick test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15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63791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Structural And Allergenic Properties Of The Fatty Acid Binding Protein From Shrimp </a:t>
            </a:r>
            <a:r>
              <a:rPr lang="en-US" sz="4800" b="1" i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Litopenaeus</a:t>
            </a:r>
            <a:r>
              <a:rPr lang="en-US" sz="4800" b="1" i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vannamei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Marlon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Múnera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Dalgys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Martínez, Judith Wortmann, Josefina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Zakzuk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Walter Keller, 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1534-1544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https://doi.org/10.1111/all.15154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195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24</cp:revision>
  <cp:lastPrinted>2019-03-05T14:03:58Z</cp:lastPrinted>
  <dcterms:created xsi:type="dcterms:W3CDTF">2019-03-05T14:03:40Z</dcterms:created>
  <dcterms:modified xsi:type="dcterms:W3CDTF">2022-05-01T20:40:20Z</dcterms:modified>
</cp:coreProperties>
</file>