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30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FASS with ordinal (oFASS-3, oFASS-5) and numerical (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nFASS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formats that map consistently, was developed by multidisciplinary experts’ consensus and mathematical modelling.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Following evaluation, internal and external validation, FASS is a validated and reliable method to measure severity of food allergic reactions.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oFASS-3, oFASS-5 and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nFASS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suitable for use by different stakeholders in different settings.</a:t>
            </a:r>
            <a:endParaRPr lang="en-US" sz="1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None/>
            </a:pPr>
            <a:endParaRPr lang="en-US" sz="1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EuroPrevall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Prevalence, Cost and Basis of Food Allergy in Europe; FASS, Food Allergy Severity Score; HCSC, Hospital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Clinico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San Carlos;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iFAAM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European union-funded project Integrated Approaches to Food Allergen and Allergy Risk Management; NORA, Network for Online Registration of Anaphylaxis;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oFASS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ordinal FASS; oFASS-3, ordinal FASS with 3 grades oFASS-5, ordinal FASS with 5 grades; SAFE, European union-funded project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Plant food allergies: field to table strategies for reducing their incidence in Europe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8964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Development and validation of the Food Allergy Severity Score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Montserrat Fernández-Rivas, Ismael Gómez García, Alejandro Gonzalo-Fernández, Manuel Fuentes Ferrer, Sabine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Dölle-Bierke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1545-1558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https://doi.org/10.1111/all.15165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25</cp:revision>
  <cp:lastPrinted>2019-03-05T14:03:58Z</cp:lastPrinted>
  <dcterms:created xsi:type="dcterms:W3CDTF">2019-03-05T14:03:40Z</dcterms:created>
  <dcterms:modified xsi:type="dcterms:W3CDTF">2022-05-01T20:40:45Z</dcterms:modified>
</cp:coreProperties>
</file>