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30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Dutch hazelnut allergic adults are usually sensitized to hazelnut extract and Cor a 1 (sensitivity 85-89%).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Dutch hazelnut tolerant adults are usually not sensitized to Cor a 8, 9 or 14 (specificity 84-95%).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of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hazelnut allergen components (AUC 50-56%) cannot replace hazelnut challenge for diagnosis of hazelnut allergy in adults in birch-endemic regions.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AUC, area under the curve; DBPCFC, double-blind placebo-controlled food challenge; HN, hazelnut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884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of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hazelnut allergen components cannot replace hazelnut challenge in Dutch adults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Sarah A. Lyons, Paco M. J.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Welsing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Mariam Hakobyan, Hannah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Kansen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Edward F.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Knol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1559-1569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https://doi.org/10.1111/all.15166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7161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27</cp:revision>
  <cp:lastPrinted>2019-03-05T14:03:58Z</cp:lastPrinted>
  <dcterms:created xsi:type="dcterms:W3CDTF">2019-03-05T14:03:40Z</dcterms:created>
  <dcterms:modified xsi:type="dcterms:W3CDTF">2022-05-01T20:41:10Z</dcterms:modified>
</cp:coreProperties>
</file>