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At 6 months, 198/1994 infants (9.9%) had any sensitization, the majority to food.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Eczema, dry skin, and high TEWL at 3 months increased the risk of sensitization at 6 months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age.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Eczema, dry skin, and high TEWL at 3 months predicted incident sensitization at 6 months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age (n=87/830, 10.5%).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Adj, adjusted;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 – kilounits of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liter; OR, odds ratio; SPT, skin prick test; TEWL,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transepidermal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water loss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Impaired skin barrier and allergic sensitization in early infancy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Wärnberg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Gerdin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Lie, 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Asarnoj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Magnus P.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Borres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Karin C.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Lødrup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Carlsen,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1464-1476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https://doi.org/10.1111/all.15170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24</cp:revision>
  <cp:lastPrinted>2019-03-05T14:03:58Z</cp:lastPrinted>
  <dcterms:created xsi:type="dcterms:W3CDTF">2019-03-05T14:03:40Z</dcterms:created>
  <dcterms:modified xsi:type="dcterms:W3CDTF">2022-05-01T20:41:42Z</dcterms:modified>
</cp:coreProperties>
</file>