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identifies environmental and lifestyle related factors during pregnancy and early childhood.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NK cells and monocytes are more abundant in cord blood and decrease with age, while B cells peak at two years of age.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Children exhibit similar stimulation responses at birth, but subsequently segregate into two discrete functional trajectories. The largest differences seen at age five years between children in trajectory 1 and trajectory 2 are in the ability of the CD4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T-cell population to produce IFN-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IL-2 and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TNF-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ALADDIN, Assessment of Lifestyle and Allergic Disease During Infancy; DC, dendritic cell; IL-2, interleukin 2; INF-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interferon gamma; NK, natural killer cell; PC, principal component; TNF-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tumor necrosis factor alpha.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685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analyses of development of the immune system during the first five years</a:t>
            </a:r>
            <a:r>
              <a:rPr lang="en-US" sz="4800" dirty="0">
                <a:solidFill>
                  <a:srgbClr val="2048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life in relation to lifestyle</a:t>
            </a:r>
          </a:p>
          <a:p>
            <a:pPr algn="ctr"/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Axel Olin, Nathalie Acevedo,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Tadepally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Lakshmikanth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Yang Chen, Catharina Johansson,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1583-1595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https://doi.org/10.1111/all.15232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24</cp:revision>
  <cp:lastPrinted>2019-03-05T14:03:58Z</cp:lastPrinted>
  <dcterms:created xsi:type="dcterms:W3CDTF">2019-03-05T14:03:40Z</dcterms:created>
  <dcterms:modified xsi:type="dcterms:W3CDTF">2022-05-01T20:42:18Z</dcterms:modified>
</cp:coreProperties>
</file>