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identified three clinically-meaningful and biologically-distinct proteomics endotypes by integrating the clinical, virus, and serum proteomic data from a multicenter cohort of infants hospitalized for bronchiolitis.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endotype had a different risk for developing asthma and recurrent wheeze.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Endotype 1—characterized by atopic manifestations, rhinovirus infection, and dysregulated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NFκB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pathways—had the highest risk for developing asthma and recurrent wheeze.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CI, confidence interval;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NFκB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nuclear factor-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κB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RSV, respiratory syncytial virus; RV, rhinovirus; TNF, tumor necrosis factor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339215" algn="l"/>
              </a:tabLst>
            </a:pPr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3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9128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Proteomics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endotyping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infants with severe bronchiolitis and risk of childhood asthma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Tadao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Ooka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Yoshihiko Raita,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Michimasa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Fujiogi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Robert J.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Freishtat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Robert E.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Gerszten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3350-3361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https://doi.org/10.1111/all.15390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3127"/>
            <a:ext cx="19883653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46</cp:revision>
  <cp:lastPrinted>2019-03-05T14:03:58Z</cp:lastPrinted>
  <dcterms:created xsi:type="dcterms:W3CDTF">2019-03-05T14:03:40Z</dcterms:created>
  <dcterms:modified xsi:type="dcterms:W3CDTF">2022-10-31T10:07:37Z</dcterms:modified>
</cp:coreProperties>
</file>