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59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presents the first global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phosphoproteome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downstream of the SCF/wildtype-KIT axis in mast cells detecting over 5,400 regulated sites in known and novel targets.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MEK/ERK-module is potently activated predominating PI3K/Akt; functional programs preferentially depend on ERK, while in proliferation and anti-apoptosis both modules are equivalent.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Being phosphorylated and degraded following SCF, CIC is uncovered as potent repressor of KIT signaling.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Akt, Protein kinase B; CIC,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Capicua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EGR1, Early growth response 1;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ERK, Extracellular signal-regulated kinase;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FOS,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proto-oncogene;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IL-8, Interleukin 8; JNK, c-Jun N-terminal kinase;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JunB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JunB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proto-oncogene;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KIT, SCF-receptor; LC-MS/MS, Liquid chromatography tandem mass spectrometry; LIF, Leukemia inhibitory factor; MAPK, Mitogen-activated protein kinase; MEK, MAPK kinase; OSM,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Oncostatin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PI3K, Phosphoinositide-3-kinase; SCF, Stem cell factor; STAT5, Signal transducer and activator of transcription 5;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TNF-α, Tumor necrosis factor alpha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22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SCF/KIT axis in human mast cells: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capicua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acts as potent KIT repressor and ERK predominates PI3K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1339215" algn="l"/>
              </a:tabLst>
            </a:pPr>
            <a:r>
              <a:rPr lang="de-DE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Kristin Franke, Marieluise Kirchner, Philipp Mertins, Torsten </a:t>
            </a:r>
            <a:r>
              <a:rPr lang="de-DE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Zuberbier</a:t>
            </a:r>
            <a:r>
              <a:rPr lang="de-DE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Magda </a:t>
            </a:r>
            <a:r>
              <a:rPr lang="de-DE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Babina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3337-3349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de-DE" sz="3600" b="1" u="sng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https://doi.org/10.1111/all.15396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259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47</cp:revision>
  <cp:lastPrinted>2019-03-05T14:03:58Z</cp:lastPrinted>
  <dcterms:created xsi:type="dcterms:W3CDTF">2019-03-05T14:03:40Z</dcterms:created>
  <dcterms:modified xsi:type="dcterms:W3CDTF">2022-10-31T10:09:37Z</dcterms:modified>
</cp:coreProperties>
</file>