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S- versus N- and M-derived SARS-CoV-2 peptides allow discrimination between SARS-CoV-2 post-vaccination and post-infection cellular immune responses.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cell responses to SARS-CoV-2 peptides are accurately determined by a short-term WB assay by analysis of secreted IL-2 and IL-13 along with CD69 and CD25 expression on T cells.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fast whole blood assay has a better performance than proliferation and cytokine secretion assays performed with gradient-isolated PBMC.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CD,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cluster of differentiation;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COVID-19,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coronavirus disease 2019;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FACS, fluorescence activated cell sorting; IFN-</a:t>
            </a:r>
            <a:r>
              <a:rPr lang="en-US" sz="1800" dirty="0">
                <a:solidFill>
                  <a:srgbClr val="000000"/>
                </a:solidFill>
                <a:effectLst/>
                <a:latin typeface="gamma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γ, interferon gamma; IL, interleukin; PBMC,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peripheral blood mononuclear cells;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SARS-CoV-2,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severe acute respiratory syndrome coronavirus 2;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TNF-α, tumor necrosis factor alpha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Combined assessment of S- and N-specific IL-2 and IL-13 secretion and CD69 neo-expression for discrimination of post–infection and post-vaccination cellular SARS-CoV-2-specific immune response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Bernhard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Kratzer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Larissa C.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Schlax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Gattinger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Petra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Waidhofer-Söllner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Doris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Trapin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2482-2497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https://doi.org/10.1111/all.15406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gamma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49</cp:revision>
  <cp:lastPrinted>2019-03-05T14:03:58Z</cp:lastPrinted>
  <dcterms:created xsi:type="dcterms:W3CDTF">2019-03-05T14:03:40Z</dcterms:created>
  <dcterms:modified xsi:type="dcterms:W3CDTF">2022-10-31T10:11:31Z</dcterms:modified>
</cp:coreProperties>
</file>