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assesses the management and outcome of suspected SARS-CoV-2 vaccine hypersensitivity in 334 individuals who underwent an allergy work up.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219 individuals who experienced symptoms suspicious for a hypersensitivity reaction after vaccination, 214 were reported after the first vaccination with a mRNA vaccine and 18 with a vector vaccine. 5 cases were reported after the second vaccination.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hypersensitivity to SARS-CoV-2 vaccines is extremely rare and not increased in comparison to the reported hypersensitivity rates for other vaccines.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SARS-CoV-2, severe acute respiratory syndrome coronavirus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Management of suspected and confirmed COVID-19 (SARS-CoV-2) vaccine hypersensitivity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Margitta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Worm,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Aikaterina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Alexiou, Andrea Bauer, Regina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Treudler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Gerda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Wurpts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3426-3434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https://doi.org/10.1111/all.15414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766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49</cp:revision>
  <cp:lastPrinted>2019-03-05T14:03:58Z</cp:lastPrinted>
  <dcterms:created xsi:type="dcterms:W3CDTF">2019-03-05T14:03:40Z</dcterms:created>
  <dcterms:modified xsi:type="dcterms:W3CDTF">2022-10-31T10:14:02Z</dcterms:modified>
</cp:coreProperties>
</file>