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≥50ppb, when stable and at exacerbation, indicates a subgroup with an even microbial composition, with high alpha-diversity measures and low relative abundance of Proteobacteria.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Proteobacteria</a:t>
            </a:r>
            <a:r>
              <a:rPr lang="en-US" sz="1800" baseline="30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severe asthmatics are neutrophilic, and have a longer duration of disease than those who are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Proteobacteria</a:t>
            </a:r>
            <a:r>
              <a:rPr lang="en-US" sz="1800" baseline="30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small subset with paired data at baseline and ≥12 weeks, mepolizumab suppressed blood eosinophils but did not increase total airway bacterial load or lead to increased proportions of Proteobacteria. 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FeNO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fractional exhaled nitric oxide; GINA, Global Initiative for Asthma; MEX, Exploring Asthma Exacerbations in Mepolizumab Treated Patients; ppb, parts per billion; RASP-UK, A Pragmatic Trial of Corticosteroid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Optimisation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Severe Asthma; rDNA, ribosomal DNA; seq, sequencing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Relationship between inflammatory status and microbial composition</a:t>
            </a:r>
            <a:r>
              <a:rPr lang="en-US" sz="4800" dirty="0">
                <a:solidFill>
                  <a:srgbClr val="20489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severe asthma and during exacerbation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Sarah Diver,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Koirobi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Haldar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Pamela Jane McDowell, John Busby, Vijay Mistry,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>
                <a:solidFill>
                  <a:srgbClr val="204894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3362-3376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https://doi.org/10.1111/all.15425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210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50</cp:revision>
  <cp:lastPrinted>2019-03-05T14:03:58Z</cp:lastPrinted>
  <dcterms:created xsi:type="dcterms:W3CDTF">2019-03-05T14:03:40Z</dcterms:created>
  <dcterms:modified xsi:type="dcterms:W3CDTF">2022-10-31T10:21:58Z</dcterms:modified>
</cp:coreProperties>
</file>