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Skin barrier function is in part determined by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stratum corneum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lipids.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Their composition is impaired in AD skin due to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excessive signaling by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IL-4 and IL-13.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Blocking IL-4/IL-13 signaling by a biologic dupilumab restores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stratum corneum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lipid composition and skin barrier function in AD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EOS-ceramides, ceramides containing esterified omega hydroxy fatty acids and sphingosine; IL, interleukin; NS-ceramides, ceramides with non-hydroxy fatty acids and sphingosine; TEWL,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transepidermal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water loss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significantly improves skin barrier function in patients with moderate-to-severe atopic dermatitis</a:t>
            </a: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Evgeny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Berdyshev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Elena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Goleva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Robert Bissonnette, Irina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Bronova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Anna Sofia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Bronoff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3388-3397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https://doi.org/10.1111/all.15432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2022-10-31T10:21:11Z</dcterms:modified>
</cp:coreProperties>
</file>