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algn="just">
              <a:lnSpc>
                <a:spcPct val="115000"/>
              </a:lnSpc>
            </a:pPr>
            <a:endParaRPr lang="en-US" sz="1800" b="1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Dose reduction was successful in a subgroup of controlled AD patients by using a patient-centered dupilumab dosing regimen. 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Despite significantly lower dupilumab levels, the EASI-score and disease severity biomarkers (TARC/CCL17 and PARC/CCL18) in group B (Q4W) and C (Q6W/Q8W) remained low and stable. 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findings are the first step towards personalized dupilumab treatment for controlled AD patients in clinical practice.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i-FI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Abbreviations: AD, atopic dermatitis; EASI, eczema area and severity index; PARC (CCL18), pulmonary and activation-regulated chemokine; PROMs, patient-reported outcome measures; Q2W, every two weeks; Q4W, every four weeks; Q6W, every six weeks; Q8W, every eight weeks; TARC (CCL17), thymus and activation-regulated chemokine	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43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62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i-FI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Patient-centered dupilumab dosing regimen leads to successful dose reduction in persistently controlled atopic dermatitis</a:t>
            </a:r>
            <a:endParaRPr lang="en-CH" sz="4800" dirty="0">
              <a:solidFill>
                <a:srgbClr val="20489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r-FR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Lotte S. </a:t>
            </a:r>
            <a:r>
              <a:rPr lang="fr-FR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Spekhorst</a:t>
            </a:r>
            <a:r>
              <a:rPr lang="fr-FR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fr-FR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Daphne</a:t>
            </a:r>
            <a:r>
              <a:rPr lang="fr-FR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Bakker, Julia </a:t>
            </a:r>
            <a:r>
              <a:rPr lang="fr-FR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Drylewicz</a:t>
            </a:r>
            <a:r>
              <a:rPr lang="fr-FR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Theo </a:t>
            </a:r>
            <a:r>
              <a:rPr lang="fr-FR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Rispens</a:t>
            </a:r>
            <a:r>
              <a:rPr lang="fr-FR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Floris </a:t>
            </a:r>
            <a:r>
              <a:rPr lang="fr-FR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Loeff</a:t>
            </a:r>
            <a:r>
              <a:rPr lang="fr-FR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0" i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3398-3407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3600" b="1" u="sng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https://doi.org/10.1111/all.15439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0476"/>
            <a:ext cx="19883652" cy="132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216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49</cp:revision>
  <cp:lastPrinted>2019-03-05T14:03:58Z</cp:lastPrinted>
  <dcterms:created xsi:type="dcterms:W3CDTF">2019-03-05T14:03:40Z</dcterms:created>
  <dcterms:modified xsi:type="dcterms:W3CDTF">2022-10-31T10:24:31Z</dcterms:modified>
</cp:coreProperties>
</file>