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7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Asthmatics carrying the IL4Ra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R576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variant have increased Notch4 expression on their circulating Treg cells as a function of disease severity and serum IL-6 concentrations.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IL-4Ra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R576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acts via GRB2 and IL6R in Treg cells to upregulate Notch4 and its downstream signaling intermediates Yap1 and b-catenin, leading to exacerbated lung inflammation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Treatment with an anti-Notch4 neutralizing antibody inhibits allergic airway inflammation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FACS, fluorescence-activated cell sorting; Foxp3,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forkhead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box P3; GRB2, growth factor receptor-bound protein 2; HDM, house dust mite; IL, interleukin; Jag-1, Jagged Canonical Notch Ligand 1;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monoclonal antibodies; Notch4, Notch Receptor 4; OVA, ovalbumin; PM, particulate matter; Treg, regulatory T cell; UFP, ultrafine particles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169670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Common IL-4 Receptor Variant Promotes Asthma Severity via a T reg Cell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GRB2-IL-6-Notch4 Circuit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Mehdi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Benamar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Hani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Harb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Qian Chen,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Muyun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Wang, Tsz Man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Chan,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3377-3387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https://doi.org/10.1111/all.15444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48</cp:revision>
  <cp:lastPrinted>2019-03-05T14:03:58Z</cp:lastPrinted>
  <dcterms:created xsi:type="dcterms:W3CDTF">2019-03-05T14:03:40Z</dcterms:created>
  <dcterms:modified xsi:type="dcterms:W3CDTF">2022-10-31T10:26:53Z</dcterms:modified>
</cp:coreProperties>
</file>