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examined longitudinal changes in gene co-expression networks in peanut-specific CD4+ T cells from participants with remission following OIT (n=16), and placebo-treated who remained allergic (n=16).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Remission was associated with emergence of a regulatory module dominated by type 1 interferon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signalling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collapse of the allergic T helper 2 module, with Th2 genes incorporated within the regulatory module.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Findings provide insight into immune mechanisms driving the acquisition of remission following oral immunotherapy.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CCNB, cyclin B; CDK1, cyclin dependent kinase 1; CEP55,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centrosomal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protein 55; DC, dendritic cell; IFN, interferon; IL, interleukin; PBMC, peripheral blood mononuclear cell; PPOIT, probiotic + peanut oral immunotherapy; Th2, T helper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717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Remission of peanut allergy is associated with rewiring of allergen-driven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helper 2-related gene networks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339215" algn="l"/>
              </a:tabLst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Sarah E. Ashley, Anya C. Jones, Denise Anderson, Patrick G. Holt, Anthony Bosco, Mimi L. K. Tang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3015-3027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https://doi.org/10.1111/all.15324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49</cp:revision>
  <cp:lastPrinted>2019-03-05T14:03:58Z</cp:lastPrinted>
  <dcterms:created xsi:type="dcterms:W3CDTF">2019-03-05T14:03:40Z</dcterms:created>
  <dcterms:modified xsi:type="dcterms:W3CDTF">2022-09-30T07:46:49Z</dcterms:modified>
</cp:coreProperties>
</file>