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evaluated humoral responses to HDM allergen panel in </a:t>
            </a:r>
            <a:r>
              <a:rPr lang="en-US" sz="1800" kern="1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subset of 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clinically defined high and low responder patients from a DBPC AIT trial using sublingual HDM tablets.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Der p 1, Der p 2 and Der p 23 were the most frequently recognized allergens in the study population. Patients with HDM-related asthma had significantly higher Der p 1- and Der p 23-specific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levels compared to non-asthmatic.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Upon AIT, an increase in allergen-specific IgG and IgG4 was observed, in particular Der p 1-, Der p 2- and Der p 23-specific.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AIT, allergen immunotherapy; DBPC, double-blind placebo-controlled; HDM, house dust mite; Ig, immunoglobulin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3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Molecular reactivity profiling upon immunotherapy with a 300 IR sublingual house dust mite tablet reveals marked humoral changes towards major allergens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Ekaterina Potapova,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Véronique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Bordas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-Le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Floch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Thomas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Schlederer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Susanne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Vrtala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>
                <a:solidFill>
                  <a:srgbClr val="204894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3084-3095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https://doi.org/10.1111/all.15327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700476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48</cp:revision>
  <cp:lastPrinted>2019-03-05T14:03:58Z</cp:lastPrinted>
  <dcterms:created xsi:type="dcterms:W3CDTF">2019-03-05T14:03:40Z</dcterms:created>
  <dcterms:modified xsi:type="dcterms:W3CDTF">2022-09-30T07:48:50Z</dcterms:modified>
</cp:coreProperties>
</file>