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compared two molecular tests, ISAC and ALEX</a:t>
            </a:r>
            <a:r>
              <a:rPr lang="en-GB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in the context of pollen food syndrome diagnosis in a real-life scenario and assessed the benefit of multiplex testing.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When directly comparing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sIgE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levels determined by ISAC and ALEX</a:t>
            </a:r>
            <a:r>
              <a:rPr lang="en-GB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Spearman’s correlation coefficient was significant for all six evaluated allergens.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Mutiplex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testing supported diagnosis of pollen food syndrome patients and showed a good correlation with skin prick test results and clinical symptoms.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ALEX</a:t>
            </a:r>
            <a:r>
              <a:rPr lang="en-GB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Allergy Explorer, version 2; Cor a 1, hazelnut allergen; ISAC,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ImmunoCAP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ISAC; Mal d 1, apple allergen; OAS, oral allergy syndrome;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sIgE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specific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SPT, skin prick test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32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62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Real-life evaluation of molecular multiplex </a:t>
            </a:r>
            <a:r>
              <a:rPr lang="en-US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test methods in the diagnosis of pollen associated food allergy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Luisa Diem,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Bellinda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Neuherz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Johanna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Rohrhofer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Larissa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Koidl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Riccardo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Asero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>
                <a:solidFill>
                  <a:srgbClr val="204894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3028-3040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https://doi.org/10.1111/all.15329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0476"/>
            <a:ext cx="19883652" cy="132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200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48</cp:revision>
  <cp:lastPrinted>2019-03-05T14:03:58Z</cp:lastPrinted>
  <dcterms:created xsi:type="dcterms:W3CDTF">2019-03-05T14:03:40Z</dcterms:created>
  <dcterms:modified xsi:type="dcterms:W3CDTF">2022-09-30T07:47:07Z</dcterms:modified>
</cp:coreProperties>
</file>