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analyses cord-blood derived mast cells and human mast cell line LAD-2 challenged by SUCNR1 ligands for activation and mediator release.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Succinate challenge 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challenge renders mast cells hypersensitive to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-dependent activation, resulting in augmented degranulation and histamine release,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novo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biosynthesis of eicosanoids and cytokine secretion.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succinate-potentiated mast cell reactivity is attenuated by SUCNR1 knockdown and selective SUCNR1 antagonists and could be tuned by pharmacologically targeting protein kinase C and extracellular signal-regulated kinase. Activation of SUCNR1 potentiates mast cell-dependent bronchoconstriction.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AA, amino acid;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cis-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epoxysuccinate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cPLA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cytosolic phospholipase A2;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-LTs,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cysteinyl leukotrienes; ERK, extracellular signal-regulated kinase; GM-CSF, granulocyte-macrophage colony-stimulating factor;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Gq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heterotrimetric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 protein; IL, interleukin;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LAD-2, laboratory of allergic diseases 2; PGD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prostaglandin D2; SUCNR1, succinate receptor 1; TNF, tumor necrosis factor; TXA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thromboxane A2; XT1, selective SUCNR1 antagonist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Comparing the levels of CTLA-4 dependent biological defects in patients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LRBA deficiency and CTLA-4 insufficiency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Mehmet C.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Catak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Bengu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Akcam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Sevgi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Bilgic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Eltan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Royala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Babayeva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3108-3123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https://doi.org/10.1111/all.15331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50</cp:revision>
  <cp:lastPrinted>2019-03-05T14:03:58Z</cp:lastPrinted>
  <dcterms:created xsi:type="dcterms:W3CDTF">2019-03-05T14:03:40Z</dcterms:created>
  <dcterms:modified xsi:type="dcterms:W3CDTF">2022-09-30T07:50:24Z</dcterms:modified>
</cp:coreProperties>
</file>