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prevalence of asthma and related atopic disorders was significantly lower in rural children when compared with their urban counterparts.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Living in a farm provided further protection against asthma among rural children.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Poultry exposure was the most important factor associated with asthma protection conferred by living in the rural area.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Bef>
                <a:spcPts val="1200"/>
              </a:spcBef>
            </a:pPr>
            <a:r>
              <a:rPr lang="en-US" sz="4800" b="1" kern="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Poultry exposure and environmental protection against asthma in rural children</a:t>
            </a:r>
            <a:endParaRPr lang="en-CH" sz="4800" b="1" kern="0" dirty="0">
              <a:solidFill>
                <a:srgbClr val="204894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Yuhan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Xing, Maggie H. Wang, Ting-Fan Leung, Chun-Kwok Wong,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Marjut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Roponen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2949-2960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https://doi.org/10.1111/all.15365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43605" y="4700476"/>
            <a:ext cx="18767015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48</cp:revision>
  <cp:lastPrinted>2019-03-05T14:03:58Z</cp:lastPrinted>
  <dcterms:created xsi:type="dcterms:W3CDTF">2019-03-05T14:03:40Z</dcterms:created>
  <dcterms:modified xsi:type="dcterms:W3CDTF">2022-09-30T07:44:15Z</dcterms:modified>
</cp:coreProperties>
</file>