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Glycogen phosphorylase (GP, Pen m 14) is identified as a new shrimp allergen.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Troponin C (Pen m 6), fatty acid-binding protein (Pen m 13) and Pen m 14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major allergens apart from tropomyosin (Pen m 1) in shrimp allergic subjects from Hong Kong and Thailand.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Molecular diagnostics better predicts shrimp allergy but relevant biomarker is population dependent.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x-non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AUC, area under curve; ELISA, enzyme-linked immunosorbent assay; FABP, fatty acid-binding protein; GP, glycogen phosphorylase; PSA, probably shrimp allergy; SPT, skin prick test; SDS-PAGE, sodium dodecyl-sulfate polyacrylamide gel electrophoresis; 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TM,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tropomyosin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TnC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troponin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Activation of succinate receptor 1 boosts human mast cell reactivity and allergic bronchoconstriction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Xiao Tang, Elin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Rönnberg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Jesper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Säfholm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Madhuranayaki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Thulasingam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Mette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Trauelsen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3041-3051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https://doi.org/10.1111/all.15370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7104"/>
            <a:ext cx="19883653" cy="132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48</cp:revision>
  <cp:lastPrinted>2019-03-05T14:03:58Z</cp:lastPrinted>
  <dcterms:created xsi:type="dcterms:W3CDTF">2019-03-05T14:03:40Z</dcterms:created>
  <dcterms:modified xsi:type="dcterms:W3CDTF">2022-09-30T07:47:24Z</dcterms:modified>
</cp:coreProperties>
</file>