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Median VAS levels for allergy symptoms are significantly higher in co-medication than in monotherapy schemes.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Aze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-Flu is associated with lower average VAS allergy symptoms and with lower chances of being used in co-medication than all other medication schemes.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difference larger than MID is observed for the comparison between oral steroids versus no medication.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AIT is associated with decrease in VAS allergy symptoms in days with no medication or with medication.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AIT,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allegen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immunotherapy;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Aze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-Flu, Azelastine-Fluticasone; INCS, intranasal corticosteroids; INHS, intranasal antihistamines; MID, minimal important difference; OAH, oral antihistamines; OCS, oral corticosteroids; VAS, visual analogue scale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407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228600" algn="ctr"/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Comparison of rhinitis treatments using MASK-air® data and considering the Minimal Important Difference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Bernardo Sousa-Pinto, Holger J.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Schünemann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Ana Sá-Sousa, Rafael José Vieira, Rita Amaral,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3002-3014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https://doi.org/10.1111/all.15371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52</cp:revision>
  <cp:lastPrinted>2019-03-05T14:03:58Z</cp:lastPrinted>
  <dcterms:created xsi:type="dcterms:W3CDTF">2019-03-05T14:03:40Z</dcterms:created>
  <dcterms:modified xsi:type="dcterms:W3CDTF">2022-09-30T07:46:28Z</dcterms:modified>
</cp:coreProperties>
</file>