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This first-in-human study evaluates safety and optimal dose of PM-HDM in SCIT and SLIT.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PM-HDM is safe and shows dose-dependent clinical efficacy outcomes in SCIT and SLIT.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dose-response in specific IgG4 to HDM is observed in SCIT, but not SLIT.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AIT, allergy immunotherapy; PM-HDM, polymerized house dust mite allergoids conjugated with mannan; SCIT, subcutaneous immunotherapy; SLIT, sublingual immunotherapy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doi.org/10.1111/all.1537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276235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First-in-human phase 2 trial with mite allergoids coupled to mannan</a:t>
            </a:r>
            <a:b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subcutaneous and sublingual immunotherapy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Antonio Nieto,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Ángel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Mazón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María Nieto, Ethel Ibáñez, Dah-Tay Jang, 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2022; pages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>
                <a:solidFill>
                  <a:srgbClr val="204894"/>
                </a:solidFill>
                <a:latin typeface="Open Sans" panose="020B0606030504020204" pitchFamily="34" charset="0"/>
                <a:cs typeface="Arial" panose="020B0604020202020204" pitchFamily="34" charset="0"/>
              </a:rPr>
              <a:t>3096-3107</a:t>
            </a:r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  <a:p>
            <a:pPr algn="ctr"/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b="1" u="sng" dirty="0">
                <a:solidFill>
                  <a:srgbClr val="204894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hlinkClick r:id="rId4"/>
              </a:rPr>
              <a:t>https://doi.org/10.1111/all.15374</a:t>
            </a:r>
            <a:endParaRPr lang="en-CH" sz="36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CH" sz="36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5286" y="4700476"/>
            <a:ext cx="19883652" cy="1325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150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52</cp:revision>
  <cp:lastPrinted>2019-03-05T14:03:58Z</cp:lastPrinted>
  <dcterms:created xsi:type="dcterms:W3CDTF">2019-03-05T14:03:40Z</dcterms:created>
  <dcterms:modified xsi:type="dcterms:W3CDTF">2022-09-30T07:50:04Z</dcterms:modified>
</cp:coreProperties>
</file>