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Visualisation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presence in the severe asthmatic airway demonstrates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association with BAL macrophages, suggesting a mechanism of airway persistence.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Modelling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-macrophage interactions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identifies upregulation of macrophage T17 responses.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modulation of airway inflammation can be detected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with BAL macrophage gene expression correlated with decreased lung function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patients, as well as increased neutrophilic inflammation detected in those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airway presence, suggesting that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-infected macrophages may contribute to the complex chronic inflammatory environment in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BAL, bronchoalveolar lavage; CXCL8, C-X-C Motif Chemokine Ligand 8;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GBP1,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guanylate binding protein 1; IL1B, interleukin 1 beta;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NTHi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nontypeable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influenzae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RNA-Seq, RNA sequencing;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SGPP2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sphingosine-1-phosphate phosphatase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4800" b="1" kern="1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Nontypeable</a:t>
            </a: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i="1" kern="1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en-US" sz="4800" b="1" i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influenzae</a:t>
            </a: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infection of pulmonary macrophages drives neutrophilic inflammation in severe asthma</a:t>
            </a:r>
            <a:endParaRPr lang="en-CH" sz="4800" kern="1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Jodie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Ackland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Clair Barber, Ashley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Heinson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Adnan Azim, David W. Cleary,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677-2687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https://doi.org/10.1111/all.15375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2022-09-26T10:51:16Z</dcterms:modified>
</cp:coreProperties>
</file>