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People with T2-high and T2-low severe asthma, and healthy controls, have similar airway tissue inflammatory cells counts, but sputum T2 cytokines persist in T2-high asthma, likely driving eosinophilic exacerbations through recruitment of blood eosinophils.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both T2-high and T2-low asthma, extensive airway wall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remodelling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is present, and likely contributes to residual disease expression beyond T2 exacerbations.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 bronchoconstriction and mucus plugging are the predominant causes of airflow obstruction driving asthma symptoms, exacerbations and death, the factors that sustain these abnormal pathological features should be a priority for future research and drug development for severe asthma.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l">
              <a:lnSpc>
                <a:spcPct val="115000"/>
              </a:lnSpc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>
              <a:lnSpc>
                <a:spcPct val="115000"/>
              </a:lnSpc>
              <a:spcAft>
                <a:spcPts val="12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CCL, C-C motif chemokine ligand; Eos, eosinophil;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FeNO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fraction of exhaled nitric oxide;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GC, goblet cell expressing MUC5AC; IL, interleukin; LTE</a:t>
            </a:r>
            <a:r>
              <a:rPr lang="en-US" sz="18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leukotriene E4; MC, mast cell; Neu, neutrophil; T2, type2 cytokine; PGD</a:t>
            </a:r>
            <a:r>
              <a:rPr lang="en-US" sz="18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prostaglandin D2; TSLP, thymic stromal lymphopoietin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37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76235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Airway remodeling rather than cellular infiltration characterizes both type 2 cytokine biomarker-high and -low severe asthma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Latifa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Khalfaoui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Fiona A. Symon, Simon Couillard, Beverley Hargadon, Rekha Chaudhuri,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 pages: </a:t>
            </a:r>
            <a:r>
              <a:rPr lang="en-CH" sz="3600" b="0" i="0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2</a:t>
            </a:r>
            <a:r>
              <a:rPr lang="en-US" sz="3600" b="0" i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974-2986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b="1" u="sng" dirty="0">
                <a:solidFill>
                  <a:srgbClr val="20489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/>
              </a:rPr>
              <a:t>https://doi.org/10.1111/all.15376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5286" y="4700476"/>
            <a:ext cx="19883652" cy="1325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248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52</cp:revision>
  <cp:lastPrinted>2019-03-05T14:03:58Z</cp:lastPrinted>
  <dcterms:created xsi:type="dcterms:W3CDTF">2019-03-05T14:03:40Z</dcterms:created>
  <dcterms:modified xsi:type="dcterms:W3CDTF">2022-09-30T07:45:08Z</dcterms:modified>
</cp:coreProperties>
</file>