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CLV synthetic antigenic determinants (AD-I and AD-II) are efficiently recognised by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moDCs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CLV allergic patients.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CLV-ADs induce the expression of activation, maturation, and migration markers on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moDCs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allergic patients.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Pre-stimulated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moDCs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some CLV-ADs induces CD4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cell proliferation. The combination of the results from different CLV-AD analogues increases LTT sensitivity to 65%.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ADs, antigenic determinants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CCR7, C-C chemokine receptor type 7; CLV,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clavulanic acid; LTT,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lymphocyte transformation test;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moDCs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monocyte-derived dendritic cells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Synthetic antigenic determinants of clavulanic acid induce dendritic cell maturation and specific T cell proliferation in patients with immediate hypersensitivity reactions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Ruben Fernandez-Santamaria,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Gador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Bogas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Maria Isabel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Montañez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Adriana Ariza, Maria Salas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3070-3083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https://doi.org/10.1111/all.15383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3127"/>
            <a:ext cx="19883653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51</cp:revision>
  <cp:lastPrinted>2019-03-05T14:03:58Z</cp:lastPrinted>
  <dcterms:created xsi:type="dcterms:W3CDTF">2019-03-05T14:03:40Z</dcterms:created>
  <dcterms:modified xsi:type="dcterms:W3CDTF">2022-09-30T07:48:31Z</dcterms:modified>
</cp:coreProperties>
</file>