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Intranasal administration of dog allergen extracts induces airway hyperresponsiveness and robust T</a:t>
            </a:r>
            <a:r>
              <a:rPr lang="en-US" sz="1800" kern="1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17 cell-driven neutrophilia.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Single cell RNA-Sequencing pinpoints distinct gene expression signatures between canonical T</a:t>
            </a:r>
            <a:r>
              <a:rPr lang="en-US" sz="1800" kern="1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cell subsets and shows considerable clonal overlap between T</a:t>
            </a:r>
            <a:r>
              <a:rPr lang="en-US" sz="1800" kern="1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2, T</a:t>
            </a:r>
            <a:r>
              <a:rPr lang="en-US" sz="1800" kern="1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17, T</a:t>
            </a:r>
            <a:r>
              <a:rPr lang="en-US" sz="1800" kern="1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reg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T</a:t>
            </a:r>
            <a:r>
              <a:rPr lang="en-US" sz="1800" kern="1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FH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cells.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recombinant multimer of lipocalin allergens (Can f 1-2-4-6) reduces T</a:t>
            </a:r>
            <a:r>
              <a:rPr lang="en-US" sz="1800" kern="1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 cell responses and airway hyperresponsiveness when administered prophylactically.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AHR, airway hyperresponsiveness; CCR6, C-C motif chemokine receptor 6; CXCR5, C-X-C chemokine receptor 5; EOS, eosinophil; IL, interleukin; NEU, neutrophil;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Tfh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follicular T helper cell; Treg, regulatory T helper cell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39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76235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Recombinant multimeric dog allergen prevents airway hyperresponsiveness</a:t>
            </a:r>
            <a:b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a model of asthma marked by vigorous Th2 and Th17 cell responses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Julian M. Stark,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Jielu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Liu, Christopher A. Tibbitt, Murray Christian,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Junjie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Ma,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pages:2987-3001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u="sng" dirty="0">
                <a:solidFill>
                  <a:srgbClr val="20489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/>
              </a:rPr>
              <a:t>https://doi.org/10.1111/all.15399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5286" y="4700476"/>
            <a:ext cx="19883652" cy="1325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202</Words>
  <Application>Microsoft Office PowerPoint</Application>
  <PresentationFormat>Custom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50</cp:revision>
  <cp:lastPrinted>2019-03-05T14:03:58Z</cp:lastPrinted>
  <dcterms:created xsi:type="dcterms:W3CDTF">2019-03-05T14:03:40Z</dcterms:created>
  <dcterms:modified xsi:type="dcterms:W3CDTF">2022-09-30T07:46:05Z</dcterms:modified>
</cp:coreProperties>
</file>