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evaluates whether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ses-IgE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profiling can predict probability of tolerating discrete doses of peanut protein in allergic subjects.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is a moderate negative correlation between the number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epitopes and CTDs. The pair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ses-IgE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(Ara h 2_008 and Ara h 3_100) provide the best prediction of CRD.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 average, subjects in the high-dose reactivity group are 4 times more likely to tolerate a specific dose, compared to the low-dose group.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CRD, cumulative reactive dose; CTD, cumulative tolerated dose;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ses-IgE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sequential (linear) epitope-specific immunoglobulin E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7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2794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Predicting probability of tolerating discrete amounts of peanut protein in allergic children using epitope-specific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antibody profiling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Maria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Suprun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Paul Kearney, Clive Hayward, Heather Butler, Robert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Getts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pages:3061-3069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https://doi.org/10.1111/all.15477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2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50</cp:revision>
  <cp:lastPrinted>2019-03-05T14:03:58Z</cp:lastPrinted>
  <dcterms:created xsi:type="dcterms:W3CDTF">2019-03-05T14:03:40Z</dcterms:created>
  <dcterms:modified xsi:type="dcterms:W3CDTF">2022-09-30T07:48:10Z</dcterms:modified>
</cp:coreProperties>
</file>