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analyses cord-blood derived mast cells and human mast cell line LAD-2 challenged by SUCNR1 ligands for activation and mediator release.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Succinate challenge or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challenge renders mast cells hypersensitive</a:t>
            </a:r>
            <a:b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-dependent activation, resulting in augmented degranulation and histamine release,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novo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biosynthesis of eicosanoids and cytokine secretion.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succinate-potentiated mast cell reactivity is attenuated by SUCNR1 knockdown and selective SUCNR1 antagonists and could be tuned by pharmacologically targeting protein kinase C and extracellular signal-regulated kinase. Activation of SUCNR1 potentiates mast cell-dependent bronchoconstriction.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AA, amino acid;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cis-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epoxysuccinate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cPLA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cytosolic phospholipase A2;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Cys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-LTs,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cysteinyl leukotrienes; ERK, extracellular signal-regulated kinase; GM-CSF, granulocyte-macrophage colony-stimulating factor;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Gq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heterotrimetric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 protein; IL, interleukin;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immunoglobulin E; LAD-2, laboratory of allergic diseases 2; PGD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prostaglandin D2; SUCNR1, succinate receptor 1; TNF, tumor necrosis factor; TXA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thromboxane A2; XT1, selective SUCNR1 antagonist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2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9128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Activation of succinate receptor 1 boosts human mast cell reactivity and allergic bronchoconstriction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Xiao Tang, Elin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Rönnberg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Jesper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Säfholm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Madhuranayaki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Thulasingam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Mette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Trauelsen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pages: </a:t>
            </a:r>
            <a:r>
              <a:rPr lang="en-CH" sz="36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2</a:t>
            </a:r>
            <a:r>
              <a:rPr lang="en-US" sz="3600" b="0" i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677-2687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15245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0476"/>
            <a:ext cx="19883653" cy="132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249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44</cp:revision>
  <cp:lastPrinted>2019-03-05T14:03:58Z</cp:lastPrinted>
  <dcterms:created xsi:type="dcterms:W3CDTF">2019-03-05T14:03:40Z</dcterms:created>
  <dcterms:modified xsi:type="dcterms:W3CDTF">2022-08-31T14:43:37Z</dcterms:modified>
</cp:coreProperties>
</file>