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 repertoires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 of AD and psoriasis are mirrored predominantly by circulating CLA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Highly clonally propagated T cells in AD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 are largely derived from circulating CLA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cells, in contrast to psoriasis.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Aeroallergen-specific T cells are part of the AD skin infiltrate.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 AD, atopic dermatitis; CLA, cutaneous leukocyte antigen; TCR, T cell receptor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212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 Receptor Sequencing Specifies Psoriasis As A Systemic</a:t>
            </a:r>
            <a:r>
              <a:rPr lang="en-US" sz="4800" dirty="0">
                <a:solidFill>
                  <a:srgbClr val="20489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800" b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Atopic Dermatitis As A Skin-Focused, Allergen-Driven Disease</a:t>
            </a:r>
            <a:endParaRPr lang="en-US" sz="4800" b="1" dirty="0">
              <a:solidFill>
                <a:srgbClr val="2048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339215" algn="l"/>
              </a:tabLst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Lennart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Roesner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Ahmed K. Farag, Rebecca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Pospich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Stephan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Traidl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Thomas Werfel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737-2747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15272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46</cp:revision>
  <cp:lastPrinted>2019-03-05T14:03:58Z</cp:lastPrinted>
  <dcterms:created xsi:type="dcterms:W3CDTF">2019-03-05T14:03:40Z</dcterms:created>
  <dcterms:modified xsi:type="dcterms:W3CDTF">2022-08-31T14:49:38Z</dcterms:modified>
</cp:coreProperties>
</file>