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aims to assess allergic rhinitis co-medication and its regional patterns in Europe, using real-world data.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tend to treat themselves for allergic rhinitis according to their symptoms rather than according to guidelines' indications.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Medication patterns in patients with allergic rhinitis appear to be similar across European regions.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208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15000"/>
              </a:lnSpc>
            </a:pP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Behavioural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patterns in allergic rhinitis medication in Europe: A study using MASK air ® real-world data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Bernardo Sousa-Pinto, Ana Sá-Sousa, Rafael José Vieira, Rita Amaral,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Ludger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Klimek,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699-2711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15275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47</cp:revision>
  <cp:lastPrinted>2019-03-05T14:03:58Z</cp:lastPrinted>
  <dcterms:created xsi:type="dcterms:W3CDTF">2019-03-05T14:03:40Z</dcterms:created>
  <dcterms:modified xsi:type="dcterms:W3CDTF">2022-08-31T14:47:21Z</dcterms:modified>
</cp:coreProperties>
</file>