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Infectious HRV progeny was produced during acute infection but subsided during prolonged infection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Expression of viral RNA and viral protein was sustained throughout prolonged infection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IFNs, chemokines and cytokines expression were reduced alongside with reduced virus progeny production, while persistence of HRV RNA induced sustained expression of RIG-I and ISGs during prolonged infection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Abbreviation: dpi, days post infection;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hNECS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human nasal epithelial cells; HRV, human rhinovirus; IFN, interferon; ISGs, interferon-stimulated genes; RIG-I, retinoic acid-inducible gene I.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2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6118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Transcriptomics of rhinovirus persistence reveals sustained expression of RIG-I and interferon-stimulated genes in nasal epithelial cells in vitro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Hsiao Hui Ong, Anand Kumar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Andiappan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Kaibo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Duan, Josephine Lum, Jing Liu,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pages: </a:t>
            </a:r>
            <a:r>
              <a:rPr lang="en-CH" sz="36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2</a:t>
            </a:r>
            <a:r>
              <a:rPr lang="en-US" sz="3600" b="0" i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778-2793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15280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03790"/>
            <a:ext cx="19883653" cy="132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173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45</cp:revision>
  <cp:lastPrinted>2019-03-05T14:03:58Z</cp:lastPrinted>
  <dcterms:created xsi:type="dcterms:W3CDTF">2019-03-05T14:03:40Z</dcterms:created>
  <dcterms:modified xsi:type="dcterms:W3CDTF">2022-08-31T14:52:51Z</dcterms:modified>
</cp:coreProperties>
</file>