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 exposure induces the accumulation of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plasmablasts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nasal mucosa of LAR patients.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 patients display markers of sequential class switch recombination to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(IgM-&gt;IgG-&gt;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in the nasal mucosa.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 patients can have allergen-specific (s)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attached to the membrane of peripheral basophils and a higher level of serum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sIgG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than healthy individuals. 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BAT, basophil activation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εCSR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class switch recombination to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CXCR, C-X-C motif chemokine receptors; NAC-DP, nasal allergen challenge with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Dermatophagoides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pteronyssinus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6118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Sequential class switch recombination to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allergen-induced accumulation of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plasmablasts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occur in the nasal mucosa of local allergic rhinitis patients</a:t>
            </a:r>
            <a:endParaRPr lang="en-US" sz="4800" b="1" dirty="0">
              <a:solidFill>
                <a:srgbClr val="20489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Almudena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Testera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-Montes,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Francisca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Palomares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Raquel </a:t>
            </a:r>
            <a:r>
              <a:rPr lang="it-IT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Jurado</a:t>
            </a:r>
            <a:r>
              <a:rPr lang="it-IT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-Escobar, Ruben Fernandez-Santamaria,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sz="36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712-2724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15292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44</cp:revision>
  <cp:lastPrinted>2019-03-05T14:03:58Z</cp:lastPrinted>
  <dcterms:created xsi:type="dcterms:W3CDTF">2019-03-05T14:03:40Z</dcterms:created>
  <dcterms:modified xsi:type="dcterms:W3CDTF">2022-08-31T14:48:00Z</dcterms:modified>
</cp:coreProperties>
</file>