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German claims data analysis was conducted on adult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CRSwNP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patients and severe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CRSwNP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patients with inadequate disease control.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5-year prevalence (2015-2019) of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CRSwNP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patients was about 5,500 per million; 83.00% received INCS, 31.32% systemic corticosteroid SCS, and 19,73% surgery.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Severe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CRSwNP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with inadequate disease control affects about 200 per million.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ATC, anatomical therapeutic chemical classification system; CCI,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Charlson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comorbidity index; COPD, chronic obstructive pulmonary disease;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CRSwNP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chronic rhinosinusitis with nasal polyps; ICD-10-GM, the international statistical classification of diseases and related health problems, 10th revision,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german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modification; INCS, intranasal corticosteroids; SCS, systemic corticosteroids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22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61182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Epidemiology and treatment of patients with Chronic rhinosinusitis with nasal polyps in Germany - A claims data study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H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Alexandra Starry,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Fraence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Hardtstock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Thomas Wilke, Julia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Weihing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Bernhard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Ultsch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pages: </a:t>
            </a:r>
            <a:r>
              <a:rPr lang="en-CH" sz="36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2</a:t>
            </a:r>
            <a:r>
              <a:rPr lang="en-US" sz="3600" b="0" i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725-2736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https://doi.org/10.1111/all.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15301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5286" y="4700476"/>
            <a:ext cx="19883653" cy="1325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202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45</cp:revision>
  <cp:lastPrinted>2019-03-05T14:03:58Z</cp:lastPrinted>
  <dcterms:created xsi:type="dcterms:W3CDTF">2019-03-05T14:03:40Z</dcterms:created>
  <dcterms:modified xsi:type="dcterms:W3CDTF">2022-08-31T14:48:20Z</dcterms:modified>
</cp:coreProperties>
</file>