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100 patients with suspected idiopathic MCAS were investigated for the diagnostic criteria over the course of 12 weeks.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Suspicion of MCAS was frequently based on self-evaluation. 87 different, mainly chronic continuous symptoms were reported. Two patients had increased tryptase levels following a symptomatic episode; very few benefited from MC – targeted treatment.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Psychiatric morbidity was frequent.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HADS, hospital anxiety and depression scale; MC, mast cell; MCAS, mast cell activation syndrome; QoL, quality of life; PROM, patient reported outcome measure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339215" algn="l"/>
              </a:tabLst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4212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Idiopathic mast cell activation syndrome is more often suspected </a:t>
            </a:r>
            <a:r>
              <a:rPr lang="en-US" sz="4800" b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than diagnosed – 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prospective real-life study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tabLst>
                <a:tab pos="1339215" algn="l"/>
              </a:tabLst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Thomas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Buttgereit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Sophie Gu, Leonor Carneiro-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Leão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Annika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Gutsche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Marcus Maurer, Frank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Siebenhaar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2794-2802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15304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8599" y="4700476"/>
            <a:ext cx="19877026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175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46</cp:revision>
  <cp:lastPrinted>2019-03-05T14:03:58Z</cp:lastPrinted>
  <dcterms:created xsi:type="dcterms:W3CDTF">2019-03-05T14:03:40Z</dcterms:created>
  <dcterms:modified xsi:type="dcterms:W3CDTF">2022-08-31T14:53:14Z</dcterms:modified>
</cp:coreProperties>
</file>