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evaluates the impact on gradual home introduction of foods containing cow’s milk after a supervised, single low dose exposure to whole milk at time of diagnosis.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6 or above on the milk ladder was reached by 73% intervention subjects and 50% control subjects. Step 12 was reached by 6 month by 30% intervention subjects and 10% of the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Babies of mothers with higher levels of maternal anxiety at baseline made poo</a:t>
            </a:r>
            <a:r>
              <a:rPr lang="en-I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rer progress on the milk ladder during the 12-month study period.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IE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I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</a:t>
            </a:r>
            <a:r>
              <a:rPr lang="en-IE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05</a:t>
            </a:r>
            <a:r>
              <a:rPr lang="en-I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eliciting dose for 5% of subjects tested;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FAQL, food allergy related quality of life; MAP, milk allergy in primary care guideline; </a:t>
            </a:r>
            <a:r>
              <a:rPr lang="en-I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SPT, skin prick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6206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E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Single low-dose exposure to cow’s milk at diagnosis accelerates cow’s milk allergic infants’ progress on a milk ladder programme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Yvonne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d’Art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Forristal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Aideen M. Byrne, John Fitzsimons, Ronald van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2760-2769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15312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2133"/>
            <a:ext cx="19883653" cy="132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45</cp:revision>
  <cp:lastPrinted>2019-03-05T14:03:58Z</cp:lastPrinted>
  <dcterms:created xsi:type="dcterms:W3CDTF">2019-03-05T14:03:40Z</dcterms:created>
  <dcterms:modified xsi:type="dcterms:W3CDTF">2022-08-31T14:51:34Z</dcterms:modified>
</cp:coreProperties>
</file>