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/>
              </a:rPr>
              <a:t>The severity of CHS response increases when mice were sensitized at night compared with those sensitized in the daytime.</a:t>
            </a:r>
            <a:endParaRPr lang="en-CH" sz="1800" kern="100" dirty="0">
              <a:effectLst/>
              <a:latin typeface="Times New Roman" panose="02020603050405020304" pitchFamily="18" charset="0"/>
              <a:ea typeface="Arial Unicode MS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/>
              </a:rPr>
              <a:t>Cell proliferation and cytokine production in the draining lymph nodes are promoted in mice sensitized at night.</a:t>
            </a:r>
            <a:endParaRPr lang="en-CH" sz="1800" kern="100" dirty="0">
              <a:effectLst/>
              <a:latin typeface="Times New Roman" panose="02020603050405020304" pitchFamily="18" charset="0"/>
              <a:ea typeface="Arial Unicode MS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/>
              </a:rPr>
              <a:t>Leukocyte distribution in the body shows diurnal oscillation.</a:t>
            </a:r>
            <a:endParaRPr lang="en-CH" sz="1800" kern="100" dirty="0">
              <a:effectLst/>
              <a:latin typeface="Times New Roman" panose="02020603050405020304" pitchFamily="18" charset="0"/>
              <a:ea typeface="Arial Unicode MS"/>
            </a:endParaRPr>
          </a:p>
          <a:p>
            <a:pPr indent="635" algn="just">
              <a:lnSpc>
                <a:spcPct val="1150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635" algn="just">
              <a:lnSpc>
                <a:spcPct val="1150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CHS, contact hypersensitivity, CPM, counts per minute; DC, dendritic cell; DNFB, dinitrofluorobenzene; IFN-γ, interferon-γ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22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276235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Circadian rhythm affects the magnitude of contact hypersensitivity response in mice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CH" sz="4800" dirty="0">
              <a:solidFill>
                <a:srgbClr val="204894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Toshiya Miyake,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Gyohei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Egawa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Zachary Chow,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Ryota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Asahina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Masayuki Otsuka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 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2022; pages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b="0" i="0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2748-2759</a:t>
            </a:r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  <a:p>
            <a:pPr algn="ctr"/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b="1" u="sng" dirty="0">
                <a:solidFill>
                  <a:srgbClr val="204894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https://doi.org/10.1111/all.</a:t>
            </a:r>
            <a:r>
              <a:rPr lang="en-US" sz="3600" b="1" u="sng" dirty="0">
                <a:solidFill>
                  <a:srgbClr val="204894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15314</a:t>
            </a:r>
            <a:endParaRPr lang="en-CH" sz="36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CH" sz="36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5286" y="4700476"/>
            <a:ext cx="19883653" cy="1325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144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45</cp:revision>
  <cp:lastPrinted>2019-03-05T14:03:58Z</cp:lastPrinted>
  <dcterms:created xsi:type="dcterms:W3CDTF">2019-03-05T14:03:40Z</dcterms:created>
  <dcterms:modified xsi:type="dcterms:W3CDTF">2022-08-31T14:51:13Z</dcterms:modified>
</cp:coreProperties>
</file>