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calculated six MRS for allergy-related phenotypes and present their association with childhood aeroallergen sensitization.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six allergy-related MRS were highly correlated and seven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CpGs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were overlapping between the MRS, all located in genes associated with allergic diseases.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clear dose-response relationship with levels of aeroallergen sensitization could be established cross-sectionally, but not prospectively.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ACOT7, acyl-CoA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thioesterase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7; CpG,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cytosine–guanosine dinucleotide;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LISA, influence of life-style factors on development of immune system and allergies in east and west Germany study; MFHAS1, multifunctional ROCO family signaling regulator; MRS, methylation risk score; SEC16B, SEC16 homolog B, endoplasmic reticulum export factor; ZFPM1, zinc finger protein, FOG family member 1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Methylation risk scores for childhood aeroallergen sensitization:</a:t>
            </a:r>
            <a:r>
              <a:rPr lang="en-US" sz="4800" dirty="0">
                <a:solidFill>
                  <a:srgbClr val="20489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Results from the LISA birth cohort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Kilanowski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Junyu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Chen, Todd Everson, Elisabeth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Thiering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Rory Wilson,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2803-2817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15315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46</cp:revision>
  <cp:lastPrinted>2019-03-05T14:03:58Z</cp:lastPrinted>
  <dcterms:created xsi:type="dcterms:W3CDTF">2019-03-05T14:03:40Z</dcterms:created>
  <dcterms:modified xsi:type="dcterms:W3CDTF">2022-08-31T14:53:36Z</dcterms:modified>
</cp:coreProperties>
</file>