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used a Markov model, based on GINA steps, to compare the cost-effectiveness of subcutaneous and sublingual tablets immunotherapy against standard of care in children with house dust mite allergic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Both therapies diminished asthma medication and exacerbations while quality of life increased.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Both therapies were cost-effective, but SCIT showed a higher probability of cost-effectiveness.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GINA, global initiative for asthma; HDM, house dust mite;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ICER, incremental cost-effectiveness ratio; QALYs, quality-adjusted life-years; SCIT, subcutaneous immunotherapy; SLIT, sublingual immunotherapy; SOC, standard of care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­­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Cost-effectiveness analysis of house dust mite allergen immunotherapy in children with allergic asthma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Mariana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Farraia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Inês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Paciência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Francisca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Castro Mendes, João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Cavaleiro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Rufo, Mohamed H.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Shamji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480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688-2698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https://doi.org/10.1111/all.15321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5286" y="4700476"/>
            <a:ext cx="19883653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46</cp:revision>
  <cp:lastPrinted>2019-03-05T14:03:58Z</cp:lastPrinted>
  <dcterms:created xsi:type="dcterms:W3CDTF">2019-03-05T14:03:40Z</dcterms:created>
  <dcterms:modified xsi:type="dcterms:W3CDTF">2022-08-31T14:44:08Z</dcterms:modified>
</cp:coreProperties>
</file>