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examined the item parameters of the FAQLQ - Parental form, using a sample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parents of children engaged in an EPIT clinical trial.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23 of 26 items presented very high discrimination levels; 25 fell within the recommended difficulty threshold; all 26 items were associated with reasonable information level.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tool is suitable for longitudinal measurements in food allergy treatment trials.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EPIT,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epicutaneous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immunotherapy; FAQLQ-PF, Food Allergy Quality of Life Questionnaire-Parent Form; PEPITES, Efficacy and Safety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Viaskin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Peanut in Children With Immunoglobulin E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)-Mediated Peanut Allergy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8703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Psychometric Parameters of Food Allergy Quality of Life During an Allergen Immunotherapy Trial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Gabriel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Holanda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Coelho, Audrey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DunnGalvin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Matthew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Greenhawt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Jonathan O'B Hourihane, David M. Fleischer,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770-2777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15323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45</cp:revision>
  <cp:lastPrinted>2019-03-05T14:03:58Z</cp:lastPrinted>
  <dcterms:created xsi:type="dcterms:W3CDTF">2019-03-05T14:03:40Z</dcterms:created>
  <dcterms:modified xsi:type="dcterms:W3CDTF">2022-08-31T14:52:27Z</dcterms:modified>
</cp:coreProperties>
</file>