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Changes of peripheral immune profiles through OFC-course distinguish negative from positive outcome based on Th2/non-Th2 phenotypes.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Symptom development correlates with inflammatory immune cell decrease and tissue migration characterized by homing marker expression.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Discriminatory immune signatures reflect clinical endotypes of threshold dose reactivity and organ involvement.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b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GigaSOM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computational analysis tool for unsupervised clustering and dimension reduction; NK, natural killer cell; OFC, oral food challenge; Th, T helper cell; Treg, regulatory T cell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4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5066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High-dimensional immune profiles correlate with phenotypes of peanut allergy during food-allergic reactions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Julia </a:t>
            </a:r>
            <a:r>
              <a:rPr lang="en-U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Klueber</a:t>
            </a:r>
            <a:r>
              <a:rPr lang="en-U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Rebecca </a:t>
            </a:r>
            <a:r>
              <a:rPr lang="en-U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Czolk</a:t>
            </a:r>
            <a:r>
              <a:rPr lang="en-U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Françoise </a:t>
            </a:r>
            <a:r>
              <a:rPr lang="en-U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Codreanu</a:t>
            </a:r>
            <a:r>
              <a:rPr lang="en-U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-Morel, </a:t>
            </a:r>
            <a:r>
              <a:rPr lang="en-U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Guillem</a:t>
            </a:r>
            <a:r>
              <a:rPr lang="en-U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Montamat</a:t>
            </a:r>
            <a:r>
              <a:rPr lang="en-U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Dominique </a:t>
            </a:r>
            <a:r>
              <a:rPr lang="en-US" sz="1800" dirty="0" err="1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Revets</a:t>
            </a:r>
            <a:r>
              <a:rPr lang="en-US" sz="1800" dirty="0">
                <a:solidFill>
                  <a:srgbClr val="7F7F7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pages:1020-1035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https://doi.org/10.1111/all.15408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161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72</cp:revision>
  <cp:lastPrinted>2019-03-05T14:03:58Z</cp:lastPrinted>
  <dcterms:created xsi:type="dcterms:W3CDTF">2019-03-05T14:03:40Z</dcterms:created>
  <dcterms:modified xsi:type="dcterms:W3CDTF">2023-04-04T12:48:20Z</dcterms:modified>
</cp:coreProperties>
</file>