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randomized controlled trial investigates if daily emollient use from birth to 2 months can reduce the incidence of AD in high risk infants.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cumulative incidence of AD at 12 months is 32.8% in the intervention group vs. 46.4% in the control group.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short-term intervention involving early initiation (within 4 days of birth) of daily specialized emollient use until 8 weeks is associated with an approximately 50% and 29% lower risk of cumulative AD at 6 and 12 months, respectively.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CI, confidence interval;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month;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wks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weeks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 initiation of short-term emollient use for the prevention of atopic dermatitis in high risk infants – the STOP AD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controlled trial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Carol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Ní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Chaoimh,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Dhanis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Lad, Claudio Nico,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Gerwin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Puppels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X. F. Colin C. Wong,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pages: 984-994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https://doi.org/10.1111/all.15491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70</cp:revision>
  <cp:lastPrinted>2019-03-05T14:03:58Z</cp:lastPrinted>
  <dcterms:created xsi:type="dcterms:W3CDTF">2019-03-05T14:03:40Z</dcterms:created>
  <dcterms:modified xsi:type="dcterms:W3CDTF">2023-04-04T12:39:24Z</dcterms:modified>
</cp:coreProperties>
</file>