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4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Our high-quality genome (3.06 Gb) and precisely annotated proteome (29,939) of the American cockroach help revealed a broader allergen spectrum.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Seven novel allergen groups Per a 14 to Per a 20 and one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isoallergens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(Per a 7.02), were validated using ELISA in Thai cohort.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Comparative analysis of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P. americana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with the closely related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Blattodea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species revealed the possibility of cross-reaction.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ELISA, enzyme-linked immunosorbent assay; gDNA, genomic DNA; GST, glutathione S-transferases; SPT, skin prick test; MS, mass spectrometry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3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spc="-15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Genome assembly and annotation of </a:t>
            </a:r>
            <a:r>
              <a:rPr lang="en-US" sz="4800" b="1" i="1" spc="-15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</a:rPr>
              <a:t>Periplan</a:t>
            </a:r>
            <a:r>
              <a:rPr lang="en-US" sz="4800" b="1" i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eta</a:t>
            </a:r>
            <a:r>
              <a:rPr lang="en-US" sz="4800" b="1" i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americana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reveal a comprehensive cockroach allergen profile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Lingyi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Wang, Qing Xiong,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Nawannaporn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Saelim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Lin Wang,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Wenyan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Nong,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 1088-1103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https://doi.org/10.1111/all.15531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171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70</cp:revision>
  <cp:lastPrinted>2019-03-05T14:03:58Z</cp:lastPrinted>
  <dcterms:created xsi:type="dcterms:W3CDTF">2019-03-05T14:03:40Z</dcterms:created>
  <dcterms:modified xsi:type="dcterms:W3CDTF">2023-04-04T13:27:57Z</dcterms:modified>
</cp:coreProperties>
</file>