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07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identifies clinical and serological markers associated with a treatment response to dupilumab in patients suffering from uncontrolled CRS.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Both SNOT-20 and TNPS show significant decrease 7 days after the first injection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the positive effect is sustained during the 3-month follow-up.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Proteomics analysis reveals downregulation of OPG and upregulation of EDAR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patients who responded well to treatment. Serum levels of OPG in dupilumab-treated patients may serve as a predictor of the clinical outcome.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CRS, chronic rhinosinusitis; EDAR, ectodysplasin A receptor; OPG,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osteoprotegrin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SNOT-20,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-nasal outcome test-20; TNPS, total nasal polyp score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18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Predicting Dupilumab Treatment Outcome in Patients with Primary diffuse Type 2 Chronic Rhinosinusitis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Michael B.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Soyka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Fabio S. Ryser,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Catrin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Brühlmann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Danielle Fehr, Jacqueline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Dülgeroglu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 1036-1046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https://doi.org/10.1111/all.15532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70</cp:revision>
  <cp:lastPrinted>2019-03-05T14:03:58Z</cp:lastPrinted>
  <dcterms:created xsi:type="dcterms:W3CDTF">2019-03-05T14:03:40Z</dcterms:created>
  <dcterms:modified xsi:type="dcterms:W3CDTF">2023-04-04T12:49:48Z</dcterms:modified>
</cp:coreProperties>
</file>