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331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sought to determine whether maternal HTP smoking is associated with allergy in their offspring.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Overall, 2.4% women smoked HTPs during pregnancy. Allergy occurred in 7.8% of the infants.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onset of allergy increased among the infants of current HTP smokers during pregnancy at 15.2%, with a dose-response association (a 5% increase in allergy onset by one heat stick use/day).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Abbreviation: HTP, heated tobacco product.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53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1898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Maternal heated tobacco product use during pregnancy and allergy in offspring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Masayoshi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Zaitsu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Kenta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Kono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Yoshihiko Hosokawa, Manabu Miyamoto, Keiko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Nanishi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pages:1104-1112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https://doi.org/10.1111/all.15536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151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71</cp:revision>
  <cp:lastPrinted>2019-03-05T14:03:58Z</cp:lastPrinted>
  <dcterms:created xsi:type="dcterms:W3CDTF">2019-03-05T14:03:40Z</dcterms:created>
  <dcterms:modified xsi:type="dcterms:W3CDTF">2023-04-04T13:29:44Z</dcterms:modified>
</cp:coreProperties>
</file>