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1394 newborns at high risk of atopic dermatitis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either daily emollients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Doublebase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Gel (Dermal Laboratories) 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Diprobase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Cream (Bayer)) for 12 months or standard skin care advice.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Regular emollients did not prevent atopic dermatitis, food allergy, asthma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 allergic rhinitis during the first 5 years of life.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Severity of atopic dermatitis similar in the two groups at 5 years.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AD, atopic dermatitis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Emollients for prevention of atopic dermatitis; 5-year findings from the BEEP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trial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Lucy E. Bradshaw, Laura A. Wyatt, Sara J. Brown, Rachel H. Haines, Alan A. Montgomery,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pages:477-487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https://doi.org/10.1111/all.15555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69</cp:revision>
  <cp:lastPrinted>2019-03-05T14:03:58Z</cp:lastPrinted>
  <dcterms:created xsi:type="dcterms:W3CDTF">2019-03-05T14:03:40Z</dcterms:created>
  <dcterms:modified xsi:type="dcterms:W3CDTF">2023-04-04T12:45:19Z</dcterms:modified>
</cp:coreProperties>
</file>