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biopsy sub-study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provides a unique opportunity to explore the pathogenicity of Th2-related activation in 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alopecia areata.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Only dupilumab-treated patients presented Th2 pathway suppression, coupled with significant upregulation in hair keratins. Th1-related suppression was evident later (week 48).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 week 24, increases in hair keratins correlated only with decreases in Th2-related markers, underscoring the role of Th2 in AA.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AA, alopecia areata; CCL26, C-C motif chemokine ligand 26; MBP, major basic protein.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872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­­­Scalp Biomarkers During Dupilumab Treatment Support Th2 Pathway Pathogenicity in Alopecia Areata</a:t>
            </a: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Yael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Renert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-Yuval, Ana B. Pavel, Ester Del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Duca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Paola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Facheris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Angel D. Pagan,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pages:1047-1059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https://doi.org/10.1111/all.15561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71</cp:revision>
  <cp:lastPrinted>2019-03-05T14:03:58Z</cp:lastPrinted>
  <dcterms:created xsi:type="dcterms:W3CDTF">2019-03-05T14:03:40Z</dcterms:created>
  <dcterms:modified xsi:type="dcterms:W3CDTF">2023-04-04T13:09:55Z</dcterms:modified>
</cp:coreProperties>
</file>