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examines the relationship between sub-clinical inflammation in adults with spontaneous asthma remission and future respiratory outcomes in the Tasmanian Longitudinal Health Study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BHR in adults with spontaneous asthma remission is associated with an increased risk of asthma relapse.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Th2-low and Th2-high cytokine profiles in adults with spontaneous asthma remission are associated with different patterns of accelerated lung function decline.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BHR, bronchial hyperresponsiveness; FEV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forced expiratory volume in one second; FVC, forced vital capacity; IL, interleukin; TAHS, Tasmanian Longitudinal Health Study; Th2, T helper 2.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169670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Biomarkers of asthma relapse and lung function decline in adults with spontaneous asthma remission: a population-based cohort study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Daniel J. Tan, Caroline J. Lodge, Eugene Haydn Walters, Adrian J. Lowe, Dinh S. Bui,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pages:957-967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https://doi.org/10.1111/all.15566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71</cp:revision>
  <cp:lastPrinted>2019-03-05T14:03:58Z</cp:lastPrinted>
  <dcterms:created xsi:type="dcterms:W3CDTF">2019-03-05T14:03:40Z</dcterms:created>
  <dcterms:modified xsi:type="dcterms:W3CDTF">2023-04-04T12:36:50Z</dcterms:modified>
</cp:coreProperties>
</file>