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96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investigates the capacity of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ligelizumab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regulate functional properties of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pDCs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comparison to omalizumab.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levels of serum total free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shows a non-linear positive correlation with the frequency of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GB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pDCs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Donors with circulating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GB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pDCs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above 53% display significantly higher serum total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levels than those with percentages below 53%.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Ligelizumab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blocks the binding of free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FcεRI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pDCs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much more efficiently than omalizumab, resulting in restore capacity of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pDCs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produce high levels of IFN-α and to generate FOXP3</a:t>
            </a:r>
            <a:r>
              <a:rPr lang="en-GB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Tregs.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BSA, bovine serum albumin; Ctrl, control; Fc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RI, Fc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receptor I; FOXP3,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forkhead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box P3; IFN, interferon;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monoclonal antibody; NIP, 4-hydroxy-3-iodo-5-nitrophenylacetyl;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plasmacytoid dendritic cell; TLR9, Toll-like receptor 9 ligand; Treg, regulatory T cell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Ligelizumab</a:t>
            </a: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impairs </a:t>
            </a:r>
            <a:r>
              <a:rPr lang="en-GB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-binding to plasmacytoid dendritic cells more potently than omalizumab and restores IFN-α production and FOXP3</a:t>
            </a:r>
            <a:r>
              <a:rPr lang="en-GB" sz="4800" b="1" baseline="300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Treg generation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Cristina Benito-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Villalvilla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Andrés de la Rocha-Muñoz,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Jacobo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López-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Abente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Alexander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Eggel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Iván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Bottoli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pages:1060-1072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https://doi.org/10.1111/all.15567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70</cp:revision>
  <cp:lastPrinted>2019-03-05T14:03:58Z</cp:lastPrinted>
  <dcterms:created xsi:type="dcterms:W3CDTF">2019-03-05T14:03:40Z</dcterms:created>
  <dcterms:modified xsi:type="dcterms:W3CDTF">2023-04-04T13:24:53Z</dcterms:modified>
</cp:coreProperties>
</file>