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analyzed MASK-air® data longitudinally,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analysing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clustering (according to VAS levels) 16177 complete weeks, of which 55.5% involved the use of medication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weeks with medication use, 10 clusters were identified: 7 with low variability in rhinitis control during the week, and 3 with highly- variable control.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clusters were identified in weeks when no rhinitis medication was used.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Clusters with poorly-controlled rhinitis displayed higher frequency of co-medication, more frequent changes in medication schemes and more pronounced seasonal patterns.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-Flu, azelastine-fluticasone; C1-C3, clusters with low median and maximum VAS global during weeks with medication; ICS, intranasal corticosteroid; MASK-air®, Mobile Airways Sentinel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NetworK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airway diseases; NC1-NC2, clusters with low median and maximum VAS global during weeks without medication; NPC1-NPC2, clusters with medium VAS global during weeks without medication; NU, cluster with high VAS global during weeks without medication; NV, cluster with large differences between minimum, median and maximum VAS global during weeks without medication; PC1-PC2, clusters with medium VAS global during weeks with medication; U1-U2, clusters with high VAS global during weeks with medication; V1-V3, clusters with large differences between minimum, median and maximum VAS global during weeks with medication; VAS, visual analog scale.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407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Consistent trajectories of rhinitis control and treatment in 16,177 weeks: The MASK-air® longitudinal study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Bernardo Sousa-Pinto, Holger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Schünemann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Ana Sá-Sousa, Rafael José Vieira, Rita Amaral,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pages:968-983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https://doi.org/10.1111/all.15574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72</cp:revision>
  <cp:lastPrinted>2019-03-05T14:03:58Z</cp:lastPrinted>
  <dcterms:created xsi:type="dcterms:W3CDTF">2019-03-05T14:03:40Z</dcterms:created>
  <dcterms:modified xsi:type="dcterms:W3CDTF">2023-04-04T12:38:11Z</dcterms:modified>
</cp:coreProperties>
</file>