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human immune cell subsets express interleukin (IL)-4 receptor (IL-4R) subunits at mRNA and protein levels, conferring sensitivity to IL-4 and/or IL-13.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IL-4R subunits compartmentalize in a cell- and IL-4R subunit-specific manner between surface and intracellular location.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therapy results in downregulation of IL-4Rα and endocytosis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dupilumab, but a 'dormant' pool of intracellular IL-4Rα molecules remains unoccupied.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 Unicode MS"/>
              </a:rPr>
              <a:t>γ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Arial Unicode MS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common gamma chain; EC50, half-maximal effective concentration; IL-4R, interleukin-4 receptor; IL-4Rα, α subunit of interleukin-4 receptor; IL-13Rα1,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interleukin 13 receptor subunit alpha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717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Comprehensive analysis of human IL-4 receptor subunits shows 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compartmentalization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steady state and dupilumab treatment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Lukas E.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Heeb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Onur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Boyman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pages:1073-1087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https://doi.org/10.1111/all.15576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72</cp:revision>
  <cp:lastPrinted>2019-03-05T14:03:58Z</cp:lastPrinted>
  <dcterms:created xsi:type="dcterms:W3CDTF">2019-03-05T14:03:40Z</dcterms:created>
  <dcterms:modified xsi:type="dcterms:W3CDTF">2023-04-04T13:26:40Z</dcterms:modified>
</cp:coreProperties>
</file>